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98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99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6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6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B7204-D557-C741-9935-CC8AD2F2B740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E23AA-A1F8-984D-894C-AE06A367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2C6B5C-BA15-49D0-9080-2AD4164EC7EC}" type="slidenum">
              <a:rPr lang="el-GR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l-GR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59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E45352-F5D9-46CB-AC6C-E2DAB5F4D52D}" type="slidenum">
              <a:rPr lang="el-GR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l-GR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33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A73F8-2005-42A9-8C67-B5BAC7840EC8}" type="slidenum">
              <a:rPr lang="el-GR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l-GR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5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CBC1F5-8647-9E3F-B023-3ADBEA72A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671B1A0-B1D3-6504-B855-E07034702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66D5877-5DB6-5AE5-3990-081ADD83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5E6E738-9CB0-AB7D-7194-02A66462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3BDEE78-92DC-7130-5BFB-58359024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8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F88C9E-0403-D413-2015-BF8DD8F0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CD8C427-6527-73A3-1262-3478880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C19949-F5DF-0CD5-C8AC-941B1F92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31148C-1168-F1C8-2CDD-8D85DDE4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FFF7185-68B9-8D15-AC94-189052FD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7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C2FB790-8CB2-7CD3-0C11-F53EA476E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3DAEB95-F131-51AB-2B9F-5B80B3EB3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F854102-9ACE-2621-E59B-9F8AFFD5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A8EE89D-CF77-7632-6E3F-A1D1604C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366058-487D-EEA6-E513-7508933A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58E4A4-805B-2831-159E-5AD6110F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A2857B-9946-49E9-A1CA-752820664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AD9483-4A81-3349-62EB-9FEC95A83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7D663B5-88E2-BF8F-3228-FC1F3671C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026C16-3674-D6BB-254B-1F2A26E9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6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642B0A-66E1-9DBA-E7C4-33F5C59D5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7E34B91-9ECC-55E1-6CB1-4ADDA78F2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ACDD7A9-F55F-B013-750E-55A5D5D4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CA6DDE-4DBF-6255-B9A0-7A4CD1E3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B783E2-DAB8-017A-21B0-B7033F61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96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C9C13C-0EDA-19D5-577D-A8FC18706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3E19F3-4D42-8E3B-38D4-00107AD63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7660222-865F-0E91-8F97-F00E2B8B3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CF917B4-D2D0-DC9E-502B-C079AFC3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BEB039C-F488-27CB-5D80-049A1A6C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6B2F26E-1BFD-F06D-A2CF-F4868355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1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63B5DF-6E33-F7E0-B2A3-8C625B21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0C4258F-BB84-220A-8E76-229F9A637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B0274B9-29E0-496A-C307-B1C2842E3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2C5E447-B677-4349-99BE-02ADAC109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6D27DD2-73BB-FBB2-7E59-EAF9E3FDC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E5EB9B56-78DA-47AF-A5E8-80C9A7077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4674DC1-793B-7F71-E570-C28B68A6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C013F8F-8A7E-40CE-F1D9-85E49C99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6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F488A0-5CDE-5434-8692-FB5552866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4B0EC97-FF5D-08D0-6789-17EE87BA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8B27363-C933-CEEA-1270-442E27C1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ABD72F2-8304-FB5E-6583-3C886213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1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F0327FE-FEE0-FB17-1043-29C22E1E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D0BFC11-5ABF-71CE-D776-C3B557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9788F94-C510-00ED-870F-23F6ACA3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8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ACCD1B-F527-3AA4-88FA-5CAC8813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58DE7A-5314-B075-1327-4CA3A78E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52546B9-6B0F-C977-279A-B561B2B12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5FC301F-36F8-0DCA-CDDF-4CF5CE41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B6FD43E-D388-3231-7E87-6A0264E1A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20CE88C-9091-4EB5-4F5F-721168AA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8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1A39A8-700C-86BB-F58D-F659E3E2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0469807-40A1-2A1D-8D89-6E21DB534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6F2C447-C5C4-A768-793A-782D464E7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1558DF8-170F-7848-D463-54B496DC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1B74585-BAB8-CCEA-501A-4FD6BBAF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3691005-EAD9-A2D7-4BAF-0036634B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9A192C7-2FD9-E5B5-4E95-6D2ED33A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31DA18-D3B5-EC38-476A-E1B9A2B12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563649-A7B6-0565-3E56-B42B5049E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01567-969B-4B84-8F5B-DC0E30A2108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69A24B2-3CF7-BBE2-B70A-7FDCAAF74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718A4C5-3DC5-9C5C-FAB6-6BB07ABE2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C6DE-9990-49F3-A576-4CA242686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6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3F54EFD-9279-1CAF-2D5D-774F3C4513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88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205F449-9166-8C41-AE65-79FFBB86B9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5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3A4E26-3B30-FE44-9677-07EA17B1BC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8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ebsite&#10;&#10;Description automatically generated">
            <a:extLst>
              <a:ext uri="{FF2B5EF4-FFF2-40B4-BE49-F238E27FC236}">
                <a16:creationId xmlns:a16="http://schemas.microsoft.com/office/drawing/2014/main" id="{6C6EE23C-F751-6B40-8FD6-18C5167251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2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ying on a bed&#10;&#10;Description automatically generated with low confidence">
            <a:extLst>
              <a:ext uri="{FF2B5EF4-FFF2-40B4-BE49-F238E27FC236}">
                <a16:creationId xmlns:a16="http://schemas.microsoft.com/office/drawing/2014/main" id="{3339B3B4-37D7-A344-BA83-603E1A916C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2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glass&#10;&#10;Description automatically generated with low confidence">
            <a:extLst>
              <a:ext uri="{FF2B5EF4-FFF2-40B4-BE49-F238E27FC236}">
                <a16:creationId xmlns:a16="http://schemas.microsoft.com/office/drawing/2014/main" id="{B828ACD2-4DAE-754F-961E-437084D8AE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741F7DA3-B9A4-B14C-BECD-FF7C9F2D97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11932"/>
            <a:ext cx="10515600" cy="1325563"/>
          </a:xfrm>
        </p:spPr>
        <p:txBody>
          <a:bodyPr/>
          <a:lstStyle/>
          <a:p>
            <a:r>
              <a:rPr lang="el-GR" b="1" dirty="0">
                <a:solidFill>
                  <a:schemeClr val="bg1"/>
                </a:solidFill>
                <a:latin typeface="DIN Condensed" pitchFamily="2" charset="0"/>
              </a:rPr>
              <a:t>Ναι αλλά πως;</a:t>
            </a:r>
            <a:endParaRPr lang="en-US" b="1" dirty="0">
              <a:solidFill>
                <a:schemeClr val="bg1"/>
              </a:solidFill>
              <a:latin typeface="DIN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7" y="1690688"/>
            <a:ext cx="8153665" cy="4351338"/>
          </a:xfrm>
        </p:spPr>
        <p:txBody>
          <a:bodyPr/>
          <a:lstStyle/>
          <a:p>
            <a:pPr lvl="1"/>
            <a:r>
              <a:rPr lang="el-GR" dirty="0">
                <a:solidFill>
                  <a:schemeClr val="bg1"/>
                </a:solidFill>
                <a:latin typeface="DIN Condensed" pitchFamily="2" charset="0"/>
              </a:rPr>
              <a:t>Έχετε πάντα μαζί σας γεμάτο ένα παγούρι ή μπουκάλι με νερό, φροντίστε να το έχετε πάντα γεμάτο</a:t>
            </a:r>
          </a:p>
          <a:p>
            <a:pPr marL="457200" lvl="1" indent="0">
              <a:buNone/>
            </a:pPr>
            <a:endParaRPr lang="el-GR" dirty="0">
              <a:solidFill>
                <a:schemeClr val="bg1"/>
              </a:solidFill>
              <a:latin typeface="DIN Condensed" pitchFamily="2" charset="0"/>
            </a:endParaRPr>
          </a:p>
          <a:p>
            <a:pPr lvl="1"/>
            <a:r>
              <a:rPr lang="el-GR" dirty="0">
                <a:solidFill>
                  <a:schemeClr val="bg1"/>
                </a:solidFill>
                <a:latin typeface="DIN Condensed" pitchFamily="2" charset="0"/>
              </a:rPr>
              <a:t>Μαζί με τα σνακ σας πίνετε και 1 μπουκαλάκι νερό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DIN Condensed" pitchFamily="2" charset="0"/>
            </a:endParaRPr>
          </a:p>
          <a:p>
            <a:pPr lvl="1"/>
            <a:r>
              <a:rPr lang="el-GR" dirty="0">
                <a:solidFill>
                  <a:schemeClr val="bg1"/>
                </a:solidFill>
                <a:latin typeface="DIN Condensed" pitchFamily="2" charset="0"/>
              </a:rPr>
              <a:t>Για κάθε καφέ πίνετε και 1 μπουκαλάκι νερό</a:t>
            </a:r>
          </a:p>
          <a:p>
            <a:pPr marL="457200" lvl="1" indent="0">
              <a:buNone/>
            </a:pPr>
            <a:endParaRPr lang="el-GR" dirty="0">
              <a:solidFill>
                <a:schemeClr val="bg1"/>
              </a:solidFill>
              <a:latin typeface="DIN Condensed" pitchFamily="2" charset="0"/>
            </a:endParaRPr>
          </a:p>
          <a:p>
            <a:pPr lvl="1"/>
            <a:r>
              <a:rPr lang="el-GR" dirty="0">
                <a:solidFill>
                  <a:schemeClr val="bg1"/>
                </a:solidFill>
                <a:latin typeface="DIN Condensed" pitchFamily="2" charset="0"/>
              </a:rPr>
              <a:t>Βάλτε υπενθύμιση στο κινητό ή το ημερολόγιό σας σε τακτά χρονικά διαστήματα</a:t>
            </a:r>
          </a:p>
          <a:p>
            <a:pPr marL="457200" lvl="1" indent="0">
              <a:buNone/>
            </a:pPr>
            <a:endParaRPr lang="el-GR" dirty="0">
              <a:solidFill>
                <a:schemeClr val="bg1"/>
              </a:solidFill>
              <a:latin typeface="DIN Condensed" pitchFamily="2" charset="0"/>
            </a:endParaRPr>
          </a:p>
          <a:p>
            <a:pPr lvl="1"/>
            <a:r>
              <a:rPr lang="el-GR" dirty="0">
                <a:solidFill>
                  <a:schemeClr val="bg1"/>
                </a:solidFill>
                <a:latin typeface="DIN Condensed" pitchFamily="2" charset="0"/>
              </a:rPr>
              <a:t>Έξυπνες εφαρμογές στο κινητό</a:t>
            </a:r>
            <a:endParaRPr lang="en-US" dirty="0">
              <a:solidFill>
                <a:schemeClr val="bg1"/>
              </a:solidFill>
              <a:latin typeface="DIN Condensed" pitchFamily="2" charset="0"/>
            </a:endParaRPr>
          </a:p>
          <a:p>
            <a:endParaRPr lang="en-US" dirty="0">
              <a:solidFill>
                <a:schemeClr val="bg1"/>
              </a:solidFill>
              <a:latin typeface="DI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6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F7F767A-BEE0-2249-8311-6497CE5466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1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7A758E-B0B6-0601-6678-CEFC55C1F9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6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22F9D5E-F5A2-FBFE-5F23-71D95D2537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2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FCA899-0634-964A-D557-D51CF94AC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8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5B453A-5FBB-73A7-8ABC-EAF2E15A0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834D459-0B6F-A2C7-036E-99A068AE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35F2434-DC75-3AAE-CC20-48397CA7BE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2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737FBA0-C837-70DB-8521-86057E4ED2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6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BDC706B-75B9-7634-B6D6-B6E0914D2E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2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5DB24D3-8C34-89A1-065E-B04A810717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46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2317BA-4FFB-901E-7774-3BF222361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61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7F0E49-A84F-3D82-F446-6B3F03CE5D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62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9468E8-2ED5-FC7B-559F-3800F3C2C0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37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3D7F89A-337E-B578-41C2-7EC0019C7F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87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FAAE49-7A32-4EBE-24B3-6C596AE7E4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36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F5124DC-3F93-348B-50CD-0B17E94E60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56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A666E0-88A8-38CA-1CFB-4DBF18A9D3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5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5B453A-5FBB-73A7-8ABC-EAF2E15A0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834D459-0B6F-A2C7-036E-99A068AE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A07B799-DEFD-81DC-ACCD-E45B56E17C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9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506AAF-2DC3-1724-DB37-C43C8B807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8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BF59163-8613-81F3-AFCF-EFB87A6E1B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62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1C896DE-DA36-045E-CC29-D257BF9113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0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CE9B04C-8C7B-F9A9-B228-DE53F0EE08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01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6845732-C5E3-7797-BC14-3C9B4ACB25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88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760B936-1CFC-8BF5-ECBD-44EBD9BA41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4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6DEB094-4D88-F7D5-C36C-EF37BD27F5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C41119B-E543-38F4-4D93-50F6F77D94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1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2CE32CB-1B08-C0C6-7C04-F18FF3E36D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7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99D53A-D1C4-BF57-FBFC-7BFA7ED34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5B453A-5FBB-73A7-8ABC-EAF2E15A0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834D459-0B6F-A2C7-036E-99A068AE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25605C-A619-CC3A-6424-0E354DB4DB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98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BC491E8-85C6-B262-A791-E63B834D5C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29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344281F-94DD-FCEF-0889-655E657427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0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3581CED-D47D-5F56-6242-C237D66063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35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2A0D6D-1CF0-889B-3036-87AE14F867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5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50E119-FEB9-49F4-92A1-0134268A9B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58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4AEF80F-88D8-9A6D-C531-8A7FE5D134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2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8AAF0A3-D2A7-A1E6-3CEE-B8BFAFC407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4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C88FF60-B24A-BB5C-FD05-2E07B9EF6A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12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9AB85D2-174F-D6B2-0A53-FBD5617B3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9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C5C0935-706D-EAF2-8073-DF539ACDE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C317CC5-C649-8B06-2654-52702FC721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7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E5C44DE-9E8C-A146-E970-D9F763154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9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5104D52-DF4A-C995-71BC-91C4652638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0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C66ECD1-5F4B-4269-948F-6C43C1C5D3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1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8E5DD6-BA80-4D6C-BF8C-ED13D9D8BD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5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8F4E35D-76CB-8B59-8946-C17E18619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08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863E56-0454-B357-B2C1-0812E672A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23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A picture containing text, person, sport&#10;&#10;Description automatically generated">
            <a:extLst>
              <a:ext uri="{FF2B5EF4-FFF2-40B4-BE49-F238E27FC236}">
                <a16:creationId xmlns:a16="http://schemas.microsoft.com/office/drawing/2014/main" id="{F2DA6597-D2AA-7A54-7837-643AC7075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48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B6519E1-53BC-9E89-CD28-D4053C949D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56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753D5D-A80E-17A6-CD9F-02D75831C0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0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2457-4A61-C3B8-4C81-31E90DB07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3A2A2F-B435-97A9-F1F8-E4D8FD53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FD752FA-776D-056F-2EBA-60DA9AF29D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9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5B453A-5FBB-73A7-8ABC-EAF2E15A0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834D459-0B6F-A2C7-036E-99A068AE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E062CBB-C24C-1E3F-E187-0FF5EBC1F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5B453A-5FBB-73A7-8ABC-EAF2E15A0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834D459-0B6F-A2C7-036E-99A068AE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0CFA373-2EA7-B087-B909-9F7D4D053B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5B453A-5FBB-73A7-8ABC-EAF2E15A0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834D459-0B6F-A2C7-036E-99A068AEA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77AA46A-47EC-53AB-3D68-68205FC285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8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DC9DABC-3C1B-C84D-8E31-0C007C9840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00" y="235141"/>
            <a:ext cx="10515600" cy="1325563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DIN Condensed" pitchFamily="2" charset="0"/>
              </a:rPr>
              <a:t>ΔΕΝ είναι θέμα κιλών αλλά… ΤΙ κιλών!</a:t>
            </a:r>
            <a:endParaRPr lang="en-US" dirty="0">
              <a:solidFill>
                <a:schemeClr val="bg1"/>
              </a:solidFill>
              <a:latin typeface="DIN Condense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55" y="1560704"/>
            <a:ext cx="4873015" cy="47018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530" y="1560704"/>
            <a:ext cx="5666128" cy="47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1257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68</Words>
  <Application>Microsoft Macintosh PowerPoint</Application>
  <PresentationFormat>Widescreen</PresentationFormat>
  <Paragraphs>14</Paragraphs>
  <Slides>59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DIN Condensed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ΔΕΝ είναι θέμα κιλών αλλά… ΤΙ κιλών!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Ναι αλλά πως;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White User</dc:creator>
  <cp:lastModifiedBy>Κωνσταντίνος Κορμέντζας</cp:lastModifiedBy>
  <cp:revision>4</cp:revision>
  <dcterms:created xsi:type="dcterms:W3CDTF">2023-01-24T12:21:02Z</dcterms:created>
  <dcterms:modified xsi:type="dcterms:W3CDTF">2023-01-25T12:58:48Z</dcterms:modified>
</cp:coreProperties>
</file>