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86" r:id="rId7"/>
    <p:sldId id="28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photoAlbum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7F375-98AD-3E46-AF6D-278591FA37D5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4CB68-9CE7-FF41-B792-D59C3E51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4CB68-9CE7-FF41-B792-D59C3E514A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DD9EFA-3A8D-2C9F-3C5D-4098FF9D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69F8-2082-3945-B9D0-F66F457E30D5}" type="datetimeFigureOut">
              <a:rPr lang="en-US"/>
              <a:pPr>
                <a:defRPr/>
              </a:pPr>
              <a:t>4/7/23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2754EF-9AD2-7F05-6E8E-62D5FF3E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2F6401-38BD-0567-A034-21AB9616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9738-9A81-0D4B-AA39-A27795FDA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0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DE46B5-D26A-81CF-AF22-7CA6A5981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822A-1782-9047-AFFB-4ED182D766F3}" type="datetimeFigureOut">
              <a:rPr lang="en-US"/>
              <a:pPr>
                <a:defRPr/>
              </a:pPr>
              <a:t>4/7/23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69EEB6-95D7-B134-2D96-894729D3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5B2461-B50C-5AEB-9DC6-6639D079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3C17-BE8F-0749-94B9-C2C3F2822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3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1BDA7E-CCBE-7E17-77B9-9A7D5E4A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97EE-6FE1-104C-8285-B21AD4525425}" type="datetimeFigureOut">
              <a:rPr lang="en-US"/>
              <a:pPr>
                <a:defRPr/>
              </a:pPr>
              <a:t>4/7/23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65078C-E0C8-E4E7-3468-DAEA1EFB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13654F-2273-84B2-8D5B-37DDB6D4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E66A5-B78C-7D40-BD6E-20B6D4719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83CBE8-4319-17C1-7A5C-DE2D1AAE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33E9-E8C4-7641-B7EE-15A603693402}" type="datetimeFigureOut">
              <a:rPr lang="en-US"/>
              <a:pPr>
                <a:defRPr/>
              </a:pPr>
              <a:t>4/7/23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AD75E2-77A3-09D6-53C6-E5060110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0496F3-E7AE-F8D3-9FAD-9C9E425C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384F-83ED-FE40-ABDA-1FE3E34C9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7D2C07-C543-CE4A-BD28-7A5BC40C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9F36-C9DD-3147-AED5-8044328BF217}" type="datetimeFigureOut">
              <a:rPr lang="en-US"/>
              <a:pPr>
                <a:defRPr/>
              </a:pPr>
              <a:t>4/7/23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A7DD58-DA29-8A2F-806A-8F50EF67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282C94-AB73-461D-F9B7-43762294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3160-F2E6-A349-A5D8-EB2D8F54F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5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id="{1811F2B4-84BB-4D52-965C-E844E1C1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2808-C910-6646-B1B6-32527EE95A9A}" type="datetimeFigureOut">
              <a:rPr lang="en-US"/>
              <a:pPr>
                <a:defRPr/>
              </a:pPr>
              <a:t>4/7/23</a:t>
            </a:fld>
            <a:endParaRPr lang="en-US"/>
          </a:p>
        </p:txBody>
      </p:sp>
      <p:sp>
        <p:nvSpPr>
          <p:cNvPr id="6" name="Θέση υποσέλιδου 4">
            <a:extLst>
              <a:ext uri="{FF2B5EF4-FFF2-40B4-BE49-F238E27FC236}">
                <a16:creationId xmlns:a16="http://schemas.microsoft.com/office/drawing/2014/main" id="{6F22BF4F-42B3-7619-0BB3-38A72F04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>
            <a:extLst>
              <a:ext uri="{FF2B5EF4-FFF2-40B4-BE49-F238E27FC236}">
                <a16:creationId xmlns:a16="http://schemas.microsoft.com/office/drawing/2014/main" id="{60C42595-BF88-217F-64E4-4F8AAD1A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A270-EB35-6A47-8456-937ABCAD6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6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3">
            <a:extLst>
              <a:ext uri="{FF2B5EF4-FFF2-40B4-BE49-F238E27FC236}">
                <a16:creationId xmlns:a16="http://schemas.microsoft.com/office/drawing/2014/main" id="{70CA669E-BBEB-FC57-463F-A5EACFB1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9634-9763-EF4C-BCCF-79ACA2899F3B}" type="datetimeFigureOut">
              <a:rPr lang="en-US"/>
              <a:pPr>
                <a:defRPr/>
              </a:pPr>
              <a:t>4/7/23</a:t>
            </a:fld>
            <a:endParaRPr lang="en-US"/>
          </a:p>
        </p:txBody>
      </p:sp>
      <p:sp>
        <p:nvSpPr>
          <p:cNvPr id="8" name="Θέση υποσέλιδου 4">
            <a:extLst>
              <a:ext uri="{FF2B5EF4-FFF2-40B4-BE49-F238E27FC236}">
                <a16:creationId xmlns:a16="http://schemas.microsoft.com/office/drawing/2014/main" id="{86F5035E-4139-F146-9FBD-7B255A17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Θέση αριθμού διαφάνειας 5">
            <a:extLst>
              <a:ext uri="{FF2B5EF4-FFF2-40B4-BE49-F238E27FC236}">
                <a16:creationId xmlns:a16="http://schemas.microsoft.com/office/drawing/2014/main" id="{55E9B7E5-0AE2-CC7A-DDF2-78A33BDC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C907-D157-AA4A-BA4F-70BDEB2DB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2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3">
            <a:extLst>
              <a:ext uri="{FF2B5EF4-FFF2-40B4-BE49-F238E27FC236}">
                <a16:creationId xmlns:a16="http://schemas.microsoft.com/office/drawing/2014/main" id="{D52A368B-EF1F-AF58-BB2A-CD76CB3E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D7890-B981-0448-BE85-FB28644A931C}" type="datetimeFigureOut">
              <a:rPr lang="en-US"/>
              <a:pPr>
                <a:defRPr/>
              </a:pPr>
              <a:t>4/7/23</a:t>
            </a:fld>
            <a:endParaRPr lang="en-US"/>
          </a:p>
        </p:txBody>
      </p:sp>
      <p:sp>
        <p:nvSpPr>
          <p:cNvPr id="4" name="Θέση υποσέλιδου 4">
            <a:extLst>
              <a:ext uri="{FF2B5EF4-FFF2-40B4-BE49-F238E27FC236}">
                <a16:creationId xmlns:a16="http://schemas.microsoft.com/office/drawing/2014/main" id="{D189C329-907E-2BC8-D928-38048B7D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F492FDCE-92FE-EEEF-A678-2F2787A4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508B-E9DD-4642-A9B8-034433983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>
            <a:extLst>
              <a:ext uri="{FF2B5EF4-FFF2-40B4-BE49-F238E27FC236}">
                <a16:creationId xmlns:a16="http://schemas.microsoft.com/office/drawing/2014/main" id="{CBC7DD4D-ED41-333F-7ED0-785CF023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8F77-93CD-C343-8099-254DAFD27E5E}" type="datetimeFigureOut">
              <a:rPr lang="en-US"/>
              <a:pPr>
                <a:defRPr/>
              </a:pPr>
              <a:t>4/7/23</a:t>
            </a:fld>
            <a:endParaRPr lang="en-US"/>
          </a:p>
        </p:txBody>
      </p:sp>
      <p:sp>
        <p:nvSpPr>
          <p:cNvPr id="3" name="Θέση υποσέλιδου 4">
            <a:extLst>
              <a:ext uri="{FF2B5EF4-FFF2-40B4-BE49-F238E27FC236}">
                <a16:creationId xmlns:a16="http://schemas.microsoft.com/office/drawing/2014/main" id="{9EB1AED4-2BDD-926F-0149-5DB87A13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Θέση αριθμού διαφάνειας 5">
            <a:extLst>
              <a:ext uri="{FF2B5EF4-FFF2-40B4-BE49-F238E27FC236}">
                <a16:creationId xmlns:a16="http://schemas.microsoft.com/office/drawing/2014/main" id="{C7C53C45-8838-3877-4C2F-6D7C01F0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9868-3A70-DB48-BEB0-EBC46D782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id="{DDDB1784-FD68-3965-FF0F-7D519BF7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64D4-E129-1440-86E3-2FED9769420E}" type="datetimeFigureOut">
              <a:rPr lang="en-US"/>
              <a:pPr>
                <a:defRPr/>
              </a:pPr>
              <a:t>4/7/23</a:t>
            </a:fld>
            <a:endParaRPr lang="en-US"/>
          </a:p>
        </p:txBody>
      </p:sp>
      <p:sp>
        <p:nvSpPr>
          <p:cNvPr id="6" name="Θέση υποσέλιδου 4">
            <a:extLst>
              <a:ext uri="{FF2B5EF4-FFF2-40B4-BE49-F238E27FC236}">
                <a16:creationId xmlns:a16="http://schemas.microsoft.com/office/drawing/2014/main" id="{3667D0BD-60E7-2CA2-6B0B-85A13F6F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>
            <a:extLst>
              <a:ext uri="{FF2B5EF4-FFF2-40B4-BE49-F238E27FC236}">
                <a16:creationId xmlns:a16="http://schemas.microsoft.com/office/drawing/2014/main" id="{B03ABBD2-AAC0-39D4-171B-EAF47CFE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D987-3939-644E-95A4-CC88668C5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8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id="{C13EF393-190D-D692-87E4-735B1F0F3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44B1-DC5F-064F-BFAA-C6CB41404267}" type="datetimeFigureOut">
              <a:rPr lang="en-US"/>
              <a:pPr>
                <a:defRPr/>
              </a:pPr>
              <a:t>4/7/23</a:t>
            </a:fld>
            <a:endParaRPr lang="en-US"/>
          </a:p>
        </p:txBody>
      </p:sp>
      <p:sp>
        <p:nvSpPr>
          <p:cNvPr id="6" name="Θέση υποσέλιδου 4">
            <a:extLst>
              <a:ext uri="{FF2B5EF4-FFF2-40B4-BE49-F238E27FC236}">
                <a16:creationId xmlns:a16="http://schemas.microsoft.com/office/drawing/2014/main" id="{3779342B-D49B-F0E4-1E4F-01DBB04C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>
            <a:extLst>
              <a:ext uri="{FF2B5EF4-FFF2-40B4-BE49-F238E27FC236}">
                <a16:creationId xmlns:a16="http://schemas.microsoft.com/office/drawing/2014/main" id="{25B4344E-4205-A566-9F3D-0F9EA8FA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F386-35F0-8F4E-A79E-B29837F06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>
            <a:extLst>
              <a:ext uri="{FF2B5EF4-FFF2-40B4-BE49-F238E27FC236}">
                <a16:creationId xmlns:a16="http://schemas.microsoft.com/office/drawing/2014/main" id="{67378DAF-54E0-A4BF-A45A-8E8B80CBC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τον τίτλο υποδείγματος</a:t>
            </a:r>
            <a:endParaRPr lang="en-US" altLang="en-US"/>
          </a:p>
        </p:txBody>
      </p:sp>
      <p:sp>
        <p:nvSpPr>
          <p:cNvPr id="1027" name="Θέση κειμένου 2">
            <a:extLst>
              <a:ext uri="{FF2B5EF4-FFF2-40B4-BE49-F238E27FC236}">
                <a16:creationId xmlns:a16="http://schemas.microsoft.com/office/drawing/2014/main" id="{B38F238F-E9A5-08DA-8946-57400BF4B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Στυλ κειμένου υποδείγματος</a:t>
            </a:r>
          </a:p>
          <a:p>
            <a:pPr lvl="1"/>
            <a:r>
              <a:rPr lang="el-GR" altLang="en-US"/>
              <a:t>Δεύτερο επίπεδο</a:t>
            </a:r>
          </a:p>
          <a:p>
            <a:pPr lvl="2"/>
            <a:r>
              <a:rPr lang="el-GR" altLang="en-US"/>
              <a:t>Τρίτο επίπεδο</a:t>
            </a:r>
          </a:p>
          <a:p>
            <a:pPr lvl="3"/>
            <a:r>
              <a:rPr lang="el-GR" altLang="en-US"/>
              <a:t>Τέταρτο επίπεδο</a:t>
            </a:r>
          </a:p>
          <a:p>
            <a:pPr lvl="4"/>
            <a:r>
              <a:rPr lang="el-GR" altLang="en-US"/>
              <a:t>Πέμπτο επίπεδο</a:t>
            </a:r>
            <a:endParaRPr lang="en-US" alt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18FA2A-000C-35DE-BD39-EED7E6F96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7FE30-86DB-8B40-A64F-C0B5B2AF0A46}" type="datetimeFigureOut">
              <a:rPr lang="en-US"/>
              <a:pPr>
                <a:defRPr/>
              </a:pPr>
              <a:t>4/7/23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E52A1F-75A2-9D11-FDCB-2E917B479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57D34B-4299-33F2-C5F2-14A64723F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ADDDAA-53C7-0B4B-9D22-F7871AA72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lying on a bed with their arms around each other&#10;&#10;Description automatically generated with medium confidence">
            <a:extLst>
              <a:ext uri="{FF2B5EF4-FFF2-40B4-BE49-F238E27FC236}">
                <a16:creationId xmlns:a16="http://schemas.microsoft.com/office/drawing/2014/main" id="{B929112E-EFE9-894A-A416-038AE07230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Εικόνα 2" descr="sleep_ppt-7">
            <a:extLst>
              <a:ext uri="{FF2B5EF4-FFF2-40B4-BE49-F238E27FC236}">
                <a16:creationId xmlns:a16="http://schemas.microsoft.com/office/drawing/2014/main" id="{0334DAD1-C7BA-0EF1-CC8E-5A373F6609D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E49FAC9-DDC2-2E7A-F7F5-CA897B8ABF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07C85D1-A73E-04C2-19D5-0E5F4DCD0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Εικόνα 2" descr="sleep_ppt-10_">
            <a:extLst>
              <a:ext uri="{FF2B5EF4-FFF2-40B4-BE49-F238E27FC236}">
                <a16:creationId xmlns:a16="http://schemas.microsoft.com/office/drawing/2014/main" id="{208A7D3F-54A3-83C4-CF09-8137F04402FE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Εικόνα 2" descr="sleep_ppt-11_">
            <a:extLst>
              <a:ext uri="{FF2B5EF4-FFF2-40B4-BE49-F238E27FC236}">
                <a16:creationId xmlns:a16="http://schemas.microsoft.com/office/drawing/2014/main" id="{4DBE6A42-5428-7330-0456-950D95EFE3F0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Εικόνα 2" descr="sleep_ppt-12_">
            <a:extLst>
              <a:ext uri="{FF2B5EF4-FFF2-40B4-BE49-F238E27FC236}">
                <a16:creationId xmlns:a16="http://schemas.microsoft.com/office/drawing/2014/main" id="{881633EF-26D5-E22E-E180-BFC12FC338DB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9D95AD46-AA59-2178-76C0-02AC75F355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2CFCCC6D-9287-A14E-3AC7-D78284C38F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Εικόνα 2" descr="sleep_ppt-15_">
            <a:extLst>
              <a:ext uri="{FF2B5EF4-FFF2-40B4-BE49-F238E27FC236}">
                <a16:creationId xmlns:a16="http://schemas.microsoft.com/office/drawing/2014/main" id="{785325F8-E580-F0DD-3544-F5F81E9985E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Εικόνα 2" descr="sleep_ppt-16_">
            <a:extLst>
              <a:ext uri="{FF2B5EF4-FFF2-40B4-BE49-F238E27FC236}">
                <a16:creationId xmlns:a16="http://schemas.microsoft.com/office/drawing/2014/main" id="{41E7D084-CE6D-D838-85DA-2415B1B9C4A5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lackboard&#10;&#10;Description automatically generated with low confidence">
            <a:extLst>
              <a:ext uri="{FF2B5EF4-FFF2-40B4-BE49-F238E27FC236}">
                <a16:creationId xmlns:a16="http://schemas.microsoft.com/office/drawing/2014/main" id="{DBE01AA7-4591-23BA-C4E0-6E4A4C1758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Εικόνα 2" descr="sleep_ppt-17_">
            <a:extLst>
              <a:ext uri="{FF2B5EF4-FFF2-40B4-BE49-F238E27FC236}">
                <a16:creationId xmlns:a16="http://schemas.microsoft.com/office/drawing/2014/main" id="{4CA99479-74AE-46ED-FE5F-064AAD32F62D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Εικόνα 2" descr="sleep_ppt-18_">
            <a:extLst>
              <a:ext uri="{FF2B5EF4-FFF2-40B4-BE49-F238E27FC236}">
                <a16:creationId xmlns:a16="http://schemas.microsoft.com/office/drawing/2014/main" id="{77B563CA-E29B-6302-AD6A-0B468B61B4BB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Εικόνα 2" descr="sleep_ppt-19_">
            <a:extLst>
              <a:ext uri="{FF2B5EF4-FFF2-40B4-BE49-F238E27FC236}">
                <a16:creationId xmlns:a16="http://schemas.microsoft.com/office/drawing/2014/main" id="{069152A1-23BC-C8AF-1FDB-46212D5B8CF6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Εικόνα 2" descr="sleep_ppt-20_">
            <a:extLst>
              <a:ext uri="{FF2B5EF4-FFF2-40B4-BE49-F238E27FC236}">
                <a16:creationId xmlns:a16="http://schemas.microsoft.com/office/drawing/2014/main" id="{1A7351FA-79EB-003A-D633-A4EC2688C0B9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Εικόνα 2" descr="sleep_ppt-21_">
            <a:extLst>
              <a:ext uri="{FF2B5EF4-FFF2-40B4-BE49-F238E27FC236}">
                <a16:creationId xmlns:a16="http://schemas.microsoft.com/office/drawing/2014/main" id="{BBAAA6A8-5EB1-A199-D0D1-61BADAE1C48C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Εικόνα 2" descr="sleep_ppt-22_">
            <a:extLst>
              <a:ext uri="{FF2B5EF4-FFF2-40B4-BE49-F238E27FC236}">
                <a16:creationId xmlns:a16="http://schemas.microsoft.com/office/drawing/2014/main" id="{D5721C3A-5A0F-805E-50C0-05C18C80F11F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Εικόνα 2" descr="sleep_ppt-23_">
            <a:extLst>
              <a:ext uri="{FF2B5EF4-FFF2-40B4-BE49-F238E27FC236}">
                <a16:creationId xmlns:a16="http://schemas.microsoft.com/office/drawing/2014/main" id="{F17C764B-7651-D485-5AC0-30C10B3BC727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Εικόνα 2" descr="sleep_ppt-24_">
            <a:extLst>
              <a:ext uri="{FF2B5EF4-FFF2-40B4-BE49-F238E27FC236}">
                <a16:creationId xmlns:a16="http://schemas.microsoft.com/office/drawing/2014/main" id="{B18EEFCA-D158-5BE7-8430-F31C89CB60B8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Εικόνα 2" descr="sleep_ppt-25_">
            <a:extLst>
              <a:ext uri="{FF2B5EF4-FFF2-40B4-BE49-F238E27FC236}">
                <a16:creationId xmlns:a16="http://schemas.microsoft.com/office/drawing/2014/main" id="{394C2CE1-F0F0-D055-9C76-F2B340CB8538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CC0FF84-7DCA-B443-99C9-7C7CD962A0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lackboard&#10;&#10;Description automatically generated with low confidence">
            <a:extLst>
              <a:ext uri="{FF2B5EF4-FFF2-40B4-BE49-F238E27FC236}">
                <a16:creationId xmlns:a16="http://schemas.microsoft.com/office/drawing/2014/main" id="{0A77C0C1-F077-4F7F-D143-B4EA2FB1DA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Εικόνα 2" descr="sleep_ppt-27_">
            <a:extLst>
              <a:ext uri="{FF2B5EF4-FFF2-40B4-BE49-F238E27FC236}">
                <a16:creationId xmlns:a16="http://schemas.microsoft.com/office/drawing/2014/main" id="{910F785D-9A12-5D21-3E36-70C9861F3188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Εικόνα 2" descr="sleep_ppt-03">
            <a:extLst>
              <a:ext uri="{FF2B5EF4-FFF2-40B4-BE49-F238E27FC236}">
                <a16:creationId xmlns:a16="http://schemas.microsoft.com/office/drawing/2014/main" id="{83CB78B4-74CB-C79E-E70C-0C45C207EE5B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E6E4B09-0C5C-1E05-955A-CDCDAF3690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Εικόνα 2" descr="sleep_ppt-04">
            <a:extLst>
              <a:ext uri="{FF2B5EF4-FFF2-40B4-BE49-F238E27FC236}">
                <a16:creationId xmlns:a16="http://schemas.microsoft.com/office/drawing/2014/main" id="{F8F77FF6-2AC1-59C0-9D8D-138F677B9C70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6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Εικόνα 2" descr="sleep_ppt-04">
            <a:extLst>
              <a:ext uri="{FF2B5EF4-FFF2-40B4-BE49-F238E27FC236}">
                <a16:creationId xmlns:a16="http://schemas.microsoft.com/office/drawing/2014/main" id="{F8F77FF6-2AC1-59C0-9D8D-138F677B9C70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52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Εικόνα 2" descr="sleep_ppt-05">
            <a:extLst>
              <a:ext uri="{FF2B5EF4-FFF2-40B4-BE49-F238E27FC236}">
                <a16:creationId xmlns:a16="http://schemas.microsoft.com/office/drawing/2014/main" id="{DEDE826A-5BA7-3A8F-1D0A-6DAA24B029E2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Εικόνα 2" descr="sleep_ppt-06">
            <a:extLst>
              <a:ext uri="{FF2B5EF4-FFF2-40B4-BE49-F238E27FC236}">
                <a16:creationId xmlns:a16="http://schemas.microsoft.com/office/drawing/2014/main" id="{0ED7F14C-4388-44B1-F572-24786A06E543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</Words>
  <Application>Microsoft Macintosh PowerPoint</Application>
  <PresentationFormat>Widescreen</PresentationFormat>
  <Paragraphs>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george vasileiou</cp:lastModifiedBy>
  <cp:revision>6</cp:revision>
  <dcterms:created xsi:type="dcterms:W3CDTF">2023-03-30T11:10:23Z</dcterms:created>
  <dcterms:modified xsi:type="dcterms:W3CDTF">2023-04-07T12:39:24Z</dcterms:modified>
</cp:coreProperties>
</file>